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4648" r:id="rId3"/>
    <p:sldId id="4665" r:id="rId4"/>
    <p:sldId id="4667" r:id="rId5"/>
    <p:sldId id="46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delSld modSld">
      <pc:chgData name="贵申 王" userId="201fba2491c5f930" providerId="LiveId" clId="{DCE2E79A-FA80-4B3F-A3B4-A0C24C0A3357}" dt="2026-04-30T18:53:46.117" v="45" actId="20577"/>
      <pc:docMkLst>
        <pc:docMk/>
      </pc:docMkLst>
      <pc:sldChg chg="modSp mod">
        <pc:chgData name="贵申 王" userId="201fba2491c5f930" providerId="LiveId" clId="{DCE2E79A-FA80-4B3F-A3B4-A0C24C0A3357}" dt="2026-04-30T18:50:55.778" v="30" actId="14100"/>
        <pc:sldMkLst>
          <pc:docMk/>
          <pc:sldMk cId="1197296849" sldId="4648"/>
        </pc:sldMkLst>
        <pc:spChg chg="mod">
          <ac:chgData name="贵申 王" userId="201fba2491c5f930" providerId="LiveId" clId="{DCE2E79A-FA80-4B3F-A3B4-A0C24C0A3357}" dt="2026-04-30T18:48:48.460" v="12" actId="20577"/>
          <ac:spMkLst>
            <pc:docMk/>
            <pc:sldMk cId="1197296849" sldId="4648"/>
            <ac:spMk id="110594" creationId="{0498CD84-C549-E4DA-A180-A978DA63C919}"/>
          </ac:spMkLst>
        </pc:spChg>
        <pc:spChg chg="mod">
          <ac:chgData name="贵申 王" userId="201fba2491c5f930" providerId="LiveId" clId="{DCE2E79A-FA80-4B3F-A3B4-A0C24C0A3357}" dt="2026-04-30T18:50:55.778" v="30" actId="14100"/>
          <ac:spMkLst>
            <pc:docMk/>
            <pc:sldMk cId="1197296849" sldId="4648"/>
            <ac:spMk id="110595" creationId="{3F55F33E-1E3F-FA03-AAE8-8B2BC6B3FA30}"/>
          </ac:spMkLst>
        </pc:spChg>
      </pc:sldChg>
      <pc:sldChg chg="modSp mod">
        <pc:chgData name="贵申 王" userId="201fba2491c5f930" providerId="LiveId" clId="{DCE2E79A-FA80-4B3F-A3B4-A0C24C0A3357}" dt="2026-04-30T18:53:46.117" v="45" actId="20577"/>
        <pc:sldMkLst>
          <pc:docMk/>
          <pc:sldMk cId="1019811853" sldId="4665"/>
        </pc:sldMkLst>
        <pc:spChg chg="mod">
          <ac:chgData name="贵申 王" userId="201fba2491c5f930" providerId="LiveId" clId="{DCE2E79A-FA80-4B3F-A3B4-A0C24C0A3357}" dt="2026-04-30T18:48:54.017" v="14" actId="20577"/>
          <ac:spMkLst>
            <pc:docMk/>
            <pc:sldMk cId="1019811853" sldId="4665"/>
            <ac:spMk id="110594" creationId="{0498CD84-C549-E4DA-A180-A978DA63C919}"/>
          </ac:spMkLst>
        </pc:spChg>
        <pc:spChg chg="mod">
          <ac:chgData name="贵申 王" userId="201fba2491c5f930" providerId="LiveId" clId="{DCE2E79A-FA80-4B3F-A3B4-A0C24C0A3357}" dt="2026-04-30T18:53:46.117" v="45" actId="20577"/>
          <ac:spMkLst>
            <pc:docMk/>
            <pc:sldMk cId="1019811853" sldId="4665"/>
            <ac:spMk id="110595" creationId="{3F55F33E-1E3F-FA03-AAE8-8B2BC6B3FA30}"/>
          </ac:spMkLst>
        </pc:spChg>
      </pc:sldChg>
      <pc:sldChg chg="modSp del mod">
        <pc:chgData name="贵申 王" userId="201fba2491c5f930" providerId="LiveId" clId="{DCE2E79A-FA80-4B3F-A3B4-A0C24C0A3357}" dt="2026-04-30T18:48:31.114" v="10" actId="47"/>
        <pc:sldMkLst>
          <pc:docMk/>
          <pc:sldMk cId="3760974956" sldId="4666"/>
        </pc:sldMkLst>
        <pc:spChg chg="mod">
          <ac:chgData name="贵申 王" userId="201fba2491c5f930" providerId="LiveId" clId="{DCE2E79A-FA80-4B3F-A3B4-A0C24C0A3357}" dt="2026-04-30T18:47:36.361" v="5" actId="20577"/>
          <ac:spMkLst>
            <pc:docMk/>
            <pc:sldMk cId="3760974956" sldId="4666"/>
            <ac:spMk id="110595" creationId="{3F55F33E-1E3F-FA03-AAE8-8B2BC6B3FA30}"/>
          </ac:spMkLst>
        </pc:spChg>
      </pc:sldChg>
      <pc:sldChg chg="modSp mod">
        <pc:chgData name="贵申 王" userId="201fba2491c5f930" providerId="LiveId" clId="{DCE2E79A-FA80-4B3F-A3B4-A0C24C0A3357}" dt="2026-04-30T18:52:15.690" v="37" actId="14100"/>
        <pc:sldMkLst>
          <pc:docMk/>
          <pc:sldMk cId="3725349420" sldId="4667"/>
        </pc:sldMkLst>
        <pc:spChg chg="mod">
          <ac:chgData name="贵申 王" userId="201fba2491c5f930" providerId="LiveId" clId="{DCE2E79A-FA80-4B3F-A3B4-A0C24C0A3357}" dt="2026-04-30T18:49:00.829" v="20" actId="20577"/>
          <ac:spMkLst>
            <pc:docMk/>
            <pc:sldMk cId="3725349420" sldId="4667"/>
            <ac:spMk id="110594" creationId="{0498CD84-C549-E4DA-A180-A978DA63C919}"/>
          </ac:spMkLst>
        </pc:spChg>
        <pc:spChg chg="mod">
          <ac:chgData name="贵申 王" userId="201fba2491c5f930" providerId="LiveId" clId="{DCE2E79A-FA80-4B3F-A3B4-A0C24C0A3357}" dt="2026-04-30T18:52:15.690" v="37" actId="14100"/>
          <ac:spMkLst>
            <pc:docMk/>
            <pc:sldMk cId="3725349420" sldId="4667"/>
            <ac:spMk id="110595" creationId="{3F55F33E-1E3F-FA03-AAE8-8B2BC6B3FA30}"/>
          </ac:spMkLst>
        </pc:spChg>
      </pc:sldChg>
      <pc:sldChg chg="modSp mod">
        <pc:chgData name="贵申 王" userId="201fba2491c5f930" providerId="LiveId" clId="{DCE2E79A-FA80-4B3F-A3B4-A0C24C0A3357}" dt="2026-04-30T18:53:22.542" v="41" actId="14100"/>
        <pc:sldMkLst>
          <pc:docMk/>
          <pc:sldMk cId="22157520" sldId="4668"/>
        </pc:sldMkLst>
        <pc:spChg chg="mod">
          <ac:chgData name="贵申 王" userId="201fba2491c5f930" providerId="LiveId" clId="{DCE2E79A-FA80-4B3F-A3B4-A0C24C0A3357}" dt="2026-04-30T18:49:07.105" v="26" actId="20577"/>
          <ac:spMkLst>
            <pc:docMk/>
            <pc:sldMk cId="22157520" sldId="4668"/>
            <ac:spMk id="110594" creationId="{0498CD84-C549-E4DA-A180-A978DA63C919}"/>
          </ac:spMkLst>
        </pc:spChg>
        <pc:spChg chg="mod">
          <ac:chgData name="贵申 王" userId="201fba2491c5f930" providerId="LiveId" clId="{DCE2E79A-FA80-4B3F-A3B4-A0C24C0A3357}" dt="2026-04-30T18:53:22.542" v="41" actId="14100"/>
          <ac:spMkLst>
            <pc:docMk/>
            <pc:sldMk cId="22157520" sldId="4668"/>
            <ac:spMk id="110595" creationId="{3F55F33E-1E3F-FA03-AAE8-8B2BC6B3FA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2D171-616D-4E8A-A6CE-EC9F35E66AD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30A93-116C-4160-8057-8BAC92E07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00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10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178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730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6789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5151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66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531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20409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042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365" y="376793"/>
            <a:ext cx="8821269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291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Church’s One Foundation 1/4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886" y="1841153"/>
            <a:ext cx="10908254" cy="4205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教会唯一的根基，就是耶稣基督，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以水与道所造成，乃主新的创作；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救主亲身自天降，愿为教会新郎，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甘心舍命流宝血，为使教会繁昌。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The Church's one foundation is Jesus Christ her Lord,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She is His new creation by water and the Word;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From heaven He came and sought her to be His holy bride,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With His own blood He bought her, and for her life He died.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729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365" y="441339"/>
            <a:ext cx="8821269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291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Church’s One Foundation 2/4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886" y="1948989"/>
            <a:ext cx="10908254" cy="4246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教会吸引万国民，最大团体组成，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同有救恩的凭证，一主、一洗、一信，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唯一圣名齐仰望，众皆食一圣粮，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同怀唯一的盼望，同蒙恩爱无量。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Elect from every nation, yet one over all the earth,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Her charter of salvation, One Lord, one faith, one birth,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One holy name she blesses, partakes one Holy Food,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And to one hope she presses, with every grace endued.</a:t>
            </a:r>
          </a:p>
        </p:txBody>
      </p:sp>
    </p:spTree>
    <p:extLst>
      <p:ext uri="{BB962C8B-B14F-4D97-AF65-F5344CB8AC3E}">
        <p14:creationId xmlns:p14="http://schemas.microsoft.com/office/powerpoint/2010/main" val="1019811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365" y="457200"/>
            <a:ext cx="8821269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291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Church’s One Foundation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3/4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886" y="1970244"/>
            <a:ext cx="10908254" cy="422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教会今如在战场，苦难艰辛备尝，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儆醒静待末日至，享受安乐平康，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其时我等在锡安，得向主面观瞻，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痛苦争战已得胜，自有永远平安。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Through toil and tribulation, and tumult of her war,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She waits the consummation of peace forevermore;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Till with the vision glorious, Her longing eyes are blest,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And the great Church victorious shall be the Church at rest.</a:t>
            </a:r>
          </a:p>
        </p:txBody>
      </p:sp>
    </p:spTree>
    <p:extLst>
      <p:ext uri="{BB962C8B-B14F-4D97-AF65-F5344CB8AC3E}">
        <p14:creationId xmlns:p14="http://schemas.microsoft.com/office/powerpoint/2010/main" val="3725349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684" y="446441"/>
            <a:ext cx="8821269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291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Church’s One Foundation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4/4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825" y="1937972"/>
            <a:ext cx="10908254" cy="423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5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教会在地却联合，真神三位一体，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亦与安息众信徒，神秘甜蜜团契；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恳求主赐恩我们，能像快乐圣众，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同样温柔且谦虚，永在主前供奉。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Yet she on earth hath union with God, the Three in One,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And mystic sweet communion with those whose rest is won,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O happy ones and holy! Lord, give us grace that we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Like them, the meek and lowly, on high may dwell with Thee.</a:t>
            </a:r>
          </a:p>
        </p:txBody>
      </p:sp>
    </p:spTree>
    <p:extLst>
      <p:ext uri="{BB962C8B-B14F-4D97-AF65-F5344CB8AC3E}">
        <p14:creationId xmlns:p14="http://schemas.microsoft.com/office/powerpoint/2010/main" val="22157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496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2023-07-27T18:24:25Z</dcterms:created>
  <dcterms:modified xsi:type="dcterms:W3CDTF">2026-04-30T18:54:21Z</dcterms:modified>
</cp:coreProperties>
</file>